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4" d="100"/>
          <a:sy n="64" d="100"/>
        </p:scale>
        <p:origin x="-156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593F5-148A-4E29-94CE-A8FEF9E799EF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D005-5987-4A56-B989-F3B8C9AEE5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02467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593F5-148A-4E29-94CE-A8FEF9E799EF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D005-5987-4A56-B989-F3B8C9AEE5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55186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593F5-148A-4E29-94CE-A8FEF9E799EF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D005-5987-4A56-B989-F3B8C9AEE5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39597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593F5-148A-4E29-94CE-A8FEF9E799EF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D005-5987-4A56-B989-F3B8C9AEE5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34204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593F5-148A-4E29-94CE-A8FEF9E799EF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D005-5987-4A56-B989-F3B8C9AEE5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2028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593F5-148A-4E29-94CE-A8FEF9E799EF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D005-5987-4A56-B989-F3B8C9AEE5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35901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593F5-148A-4E29-94CE-A8FEF9E799EF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D005-5987-4A56-B989-F3B8C9AEE5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1841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593F5-148A-4E29-94CE-A8FEF9E799EF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D005-5987-4A56-B989-F3B8C9AEE5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47941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593F5-148A-4E29-94CE-A8FEF9E799EF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D005-5987-4A56-B989-F3B8C9AEE5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1731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593F5-148A-4E29-94CE-A8FEF9E799EF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D005-5987-4A56-B989-F3B8C9AEE5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2182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593F5-148A-4E29-94CE-A8FEF9E799EF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4D005-5987-4A56-B989-F3B8C9AEE5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54952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593F5-148A-4E29-94CE-A8FEF9E799EF}" type="datetimeFigureOut">
              <a:rPr lang="es-ES" smtClean="0"/>
              <a:t>23/12/2020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4D005-5987-4A56-B989-F3B8C9AEE53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17511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26" t="15249" r="6621" b="8829"/>
          <a:stretch/>
        </p:blipFill>
        <p:spPr bwMode="auto">
          <a:xfrm>
            <a:off x="0" y="11794"/>
            <a:ext cx="9140312" cy="449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4 Rectángulo"/>
          <p:cNvSpPr/>
          <p:nvPr/>
        </p:nvSpPr>
        <p:spPr>
          <a:xfrm>
            <a:off x="49570" y="476672"/>
            <a:ext cx="9144000" cy="1569660"/>
          </a:xfrm>
          <a:prstGeom prst="rect">
            <a:avLst/>
          </a:prstGeom>
          <a:solidFill>
            <a:srgbClr val="000000">
              <a:alpha val="50196"/>
            </a:srgb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If</a:t>
            </a:r>
            <a:r>
              <a:rPr lang="es-MX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the</a:t>
            </a:r>
            <a:r>
              <a:rPr lang="es-MX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ball</a:t>
            </a:r>
            <a:r>
              <a:rPr lang="es-MX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is</a:t>
            </a:r>
            <a:r>
              <a:rPr lang="es-MX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the</a:t>
            </a:r>
            <a:r>
              <a:rPr lang="es-MX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same</a:t>
            </a:r>
            <a:r>
              <a:rPr lang="es-MX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color as </a:t>
            </a:r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the</a:t>
            </a:r>
            <a:r>
              <a:rPr lang="es-MX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obstacle</a:t>
            </a:r>
            <a:r>
              <a:rPr lang="es-MX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, </a:t>
            </a:r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it</a:t>
            </a:r>
            <a:r>
              <a:rPr lang="es-MX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can </a:t>
            </a:r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go</a:t>
            </a:r>
            <a:r>
              <a:rPr lang="es-MX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through</a:t>
            </a:r>
            <a:r>
              <a:rPr lang="es-MX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it</a:t>
            </a:r>
            <a:endParaRPr lang="es-ES" sz="4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10" name="9 Flecha abajo"/>
          <p:cNvSpPr/>
          <p:nvPr/>
        </p:nvSpPr>
        <p:spPr>
          <a:xfrm rot="15314932">
            <a:off x="3279429" y="3217020"/>
            <a:ext cx="432048" cy="936104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Flecha abajo"/>
          <p:cNvSpPr/>
          <p:nvPr/>
        </p:nvSpPr>
        <p:spPr>
          <a:xfrm rot="6943863">
            <a:off x="5159434" y="2190211"/>
            <a:ext cx="432048" cy="936104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29173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8" t="14349" r="6218" b="8602"/>
          <a:stretch/>
        </p:blipFill>
        <p:spPr bwMode="auto">
          <a:xfrm>
            <a:off x="0" y="0"/>
            <a:ext cx="9144000" cy="4553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4 Rectángulo"/>
          <p:cNvSpPr/>
          <p:nvPr/>
        </p:nvSpPr>
        <p:spPr>
          <a:xfrm>
            <a:off x="49570" y="668485"/>
            <a:ext cx="9144000" cy="1569660"/>
          </a:xfrm>
          <a:prstGeom prst="rect">
            <a:avLst/>
          </a:prstGeom>
          <a:solidFill>
            <a:srgbClr val="000000">
              <a:alpha val="50196"/>
            </a:srgb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If</a:t>
            </a:r>
            <a:r>
              <a:rPr lang="es-MX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the</a:t>
            </a:r>
            <a:r>
              <a:rPr lang="es-MX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ball</a:t>
            </a:r>
            <a:r>
              <a:rPr lang="es-MX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is</a:t>
            </a:r>
            <a:r>
              <a:rPr lang="es-MX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the</a:t>
            </a:r>
            <a:r>
              <a:rPr lang="es-MX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same</a:t>
            </a:r>
            <a:r>
              <a:rPr lang="es-MX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color as </a:t>
            </a:r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the</a:t>
            </a:r>
            <a:r>
              <a:rPr lang="es-MX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obstacle</a:t>
            </a:r>
            <a:r>
              <a:rPr lang="es-MX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it</a:t>
            </a:r>
            <a:r>
              <a:rPr lang="es-MX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can </a:t>
            </a:r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go</a:t>
            </a:r>
            <a:r>
              <a:rPr lang="es-MX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through</a:t>
            </a:r>
            <a:r>
              <a:rPr lang="es-MX" sz="4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s-MX" sz="48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it</a:t>
            </a:r>
            <a:endParaRPr lang="es-ES" sz="4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10" name="9 Flecha abajo"/>
          <p:cNvSpPr/>
          <p:nvPr/>
        </p:nvSpPr>
        <p:spPr>
          <a:xfrm rot="15314932">
            <a:off x="3699863" y="3044041"/>
            <a:ext cx="432048" cy="936104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10 Flecha abajo"/>
          <p:cNvSpPr/>
          <p:nvPr/>
        </p:nvSpPr>
        <p:spPr>
          <a:xfrm rot="6943863">
            <a:off x="5591483" y="2366179"/>
            <a:ext cx="432048" cy="936104"/>
          </a:xfrm>
          <a:prstGeom prst="downArrow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28777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56" t="-399" r="12472" b="34421"/>
          <a:stretch/>
        </p:blipFill>
        <p:spPr bwMode="auto">
          <a:xfrm>
            <a:off x="0" y="-119921"/>
            <a:ext cx="9244575" cy="4586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72253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56" r="12458" b="34792"/>
          <a:stretch/>
        </p:blipFill>
        <p:spPr bwMode="auto">
          <a:xfrm>
            <a:off x="-12324" y="-3195"/>
            <a:ext cx="9156323" cy="44825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39869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35" r="12479" b="34836"/>
          <a:stretch/>
        </p:blipFill>
        <p:spPr bwMode="auto">
          <a:xfrm>
            <a:off x="1" y="0"/>
            <a:ext cx="9144000" cy="4473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26384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49" r="12780" b="33730"/>
          <a:stretch/>
        </p:blipFill>
        <p:spPr bwMode="auto">
          <a:xfrm>
            <a:off x="0" y="1"/>
            <a:ext cx="9144000" cy="45564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36465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10" t="15371" r="36320" b="23140"/>
          <a:stretch/>
        </p:blipFill>
        <p:spPr bwMode="auto">
          <a:xfrm>
            <a:off x="2483768" y="692696"/>
            <a:ext cx="3962400" cy="396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74061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58" t="14466" r="27993" b="8075"/>
          <a:stretch/>
        </p:blipFill>
        <p:spPr bwMode="auto">
          <a:xfrm>
            <a:off x="1763688" y="620688"/>
            <a:ext cx="5666282" cy="5666282"/>
          </a:xfrm>
          <a:prstGeom prst="round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0671530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4063</TotalTime>
  <Words>31</Words>
  <Application>Microsoft Office PowerPoint</Application>
  <PresentationFormat>Presentación en pantalla (4:3)</PresentationFormat>
  <Paragraphs>2</Paragraphs>
  <Slides>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9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Hewlett-Packard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MIKEL Carrillo</dc:creator>
  <cp:lastModifiedBy>MIKEL Carrillo</cp:lastModifiedBy>
  <cp:revision>8</cp:revision>
  <dcterms:created xsi:type="dcterms:W3CDTF">2020-12-24T00:23:29Z</dcterms:created>
  <dcterms:modified xsi:type="dcterms:W3CDTF">2020-12-26T20:07:13Z</dcterms:modified>
</cp:coreProperties>
</file>

<file path=docProps/thumbnail.jpeg>
</file>